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63" r:id="rId3"/>
    <p:sldId id="266" r:id="rId4"/>
    <p:sldId id="261" r:id="rId5"/>
    <p:sldId id="264" r:id="rId6"/>
    <p:sldId id="269" r:id="rId7"/>
    <p:sldId id="268" r:id="rId8"/>
    <p:sldId id="257" r:id="rId9"/>
    <p:sldId id="267" r:id="rId10"/>
    <p:sldId id="27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usan" initials="S" lastIdx="1" clrIdx="0">
    <p:extLst>
      <p:ext uri="{19B8F6BF-5375-455C-9EA6-DF929625EA0E}">
        <p15:presenceInfo xmlns:p15="http://schemas.microsoft.com/office/powerpoint/2012/main" userId="58243a98c72794c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66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580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04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239229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5499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225696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8779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77622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0706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7553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45902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195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7438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609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480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4/22/2021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413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4/22/2021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2069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5366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ncgarf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D77D7-59E7-4108-8309-41599D9897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3109298"/>
          </a:xfrm>
        </p:spPr>
        <p:txBody>
          <a:bodyPr/>
          <a:lstStyle/>
          <a:p>
            <a:pPr algn="ctr"/>
            <a:b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ARF 2020/2021 Programs &amp; Plans for 2021/2022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A2A2A12-334A-4407-AE21-725E3E46317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7996" y="1911096"/>
            <a:ext cx="5174443" cy="14356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979094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94B674-4CB0-4635-8383-1369182EEA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Suggestions for ARF Programs for this next year</a:t>
            </a:r>
          </a:p>
          <a:p>
            <a:pPr algn="ctr"/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 &amp; Answers</a:t>
            </a:r>
          </a:p>
          <a:p>
            <a:pPr marL="0" indent="0" algn="ctr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D7149FB-198B-485E-855C-CCE3E8AEDBD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8446" y="724981"/>
            <a:ext cx="5174443" cy="14356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625780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9EE29D-99D7-4673-BAD5-A48E3D0EC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b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Support from UNCG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DE7044-B4A9-4322-B86A-C8E2EC0622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Funding of web page (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www.uncgarf.org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) development from Provost Office</a:t>
            </a:r>
          </a:p>
          <a:p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Start up money for ARF budget provided from six Deans’ discretionary funds </a:t>
            </a:r>
          </a:p>
          <a:p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Organizational funds maintained in University Agency Fund account which provides the necessary yearly audit of these funds</a:t>
            </a:r>
          </a:p>
          <a:p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Office with mailbox along with meeting space at UTLC </a:t>
            </a: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0162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58C91-EF1A-4D70-A8EC-4CD77A60A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Campus Benefits offered to ARF 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F6593D-EC27-495B-BC1E-EA8E955067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722844"/>
            <a:ext cx="8596668" cy="3880773"/>
          </a:xfrm>
        </p:spPr>
        <p:txBody>
          <a:bodyPr>
            <a:no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Reduced membership to Weatherspoon Art Museum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Lowest rate for University Concert &amp; Lecture Series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Events offered by the School of Theater at student rate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Selected courses offered for free by the Lloyd International Honors College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Free hearing and/or communication screening from the UNCG Speech and Hearing Center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Notification of continuing education courses for retirees from UNCG Emeritus Society, The Shepherd Center, &amp; Olli at Duke</a:t>
            </a:r>
          </a:p>
        </p:txBody>
      </p:sp>
    </p:spTree>
    <p:extLst>
      <p:ext uri="{BB962C8B-B14F-4D97-AF65-F5344CB8AC3E}">
        <p14:creationId xmlns:p14="http://schemas.microsoft.com/office/powerpoint/2010/main" val="540725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CDFA57-43A2-405C-A738-872DDE0C49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ARF 9 Member Board of Directors</a:t>
            </a:r>
            <a:b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2020/2021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0649FB-12A9-493C-B99C-DA83FF3AA3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sz="2000" dirty="0"/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President-Susan Dennison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Vice-President-Betsy Lindsey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Secretary-Barbara Levin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Treasurer-Ken Caneva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Large Member-Vicki McCready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Large Member-Nancy Ryckman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Large Member-Diane Gill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 Large Member-Lyn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Mankoff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University Liaison-Tim Johnston</a:t>
            </a:r>
          </a:p>
        </p:txBody>
      </p:sp>
    </p:spTree>
    <p:extLst>
      <p:ext uri="{BB962C8B-B14F-4D97-AF65-F5344CB8AC3E}">
        <p14:creationId xmlns:p14="http://schemas.microsoft.com/office/powerpoint/2010/main" val="608548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B8061-E070-468D-9BA2-3A360B17CF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ARF Committee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97475B-E8E8-4664-996A-AFBFD80EF3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ARF Board chaired by President-Susan Dennison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Membership Committee chaired by Vice President-Betsy Lindsey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Audit Committee-Finances overseen by Treasurer-Ken Caneva 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Elections Committee-handled by the entire ARF Board every year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Web page management-overseen by Barbara Levin with tech assistance from Simone Parker</a:t>
            </a:r>
          </a:p>
        </p:txBody>
      </p:sp>
    </p:spTree>
    <p:extLst>
      <p:ext uri="{BB962C8B-B14F-4D97-AF65-F5344CB8AC3E}">
        <p14:creationId xmlns:p14="http://schemas.microsoft.com/office/powerpoint/2010/main" val="38422667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2C8B47-7444-4BB4-BC69-D01FA966D9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 Planning Challenges for ARF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7086D7-F64B-499A-8551-BF86631A9E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673157"/>
            <a:ext cx="8596668" cy="4368205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Learned Zoom since all programs were online.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Maintained members’ engagement through relevant and interesting programs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Co-sponsored some programs with departments/organizations on campus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has taken the entire team of Board members &amp; they have been terrific!</a:t>
            </a:r>
          </a:p>
        </p:txBody>
      </p:sp>
    </p:spTree>
    <p:extLst>
      <p:ext uri="{BB962C8B-B14F-4D97-AF65-F5344CB8AC3E}">
        <p14:creationId xmlns:p14="http://schemas.microsoft.com/office/powerpoint/2010/main" val="14801049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3DD52-7147-41CE-AB45-813E163E7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ARF 2020/2021 Programs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8328A5-BFC8-486B-B4D6-322DB3C9F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Voter Engagement Campaign &amp; how to safely help get the vote out by Mark Hensley from NC-AARP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Family, Friends, &amp; Politics:  How to talk when everyone is so wrong about everything!  Presented by Dr. Spoma Jovanovic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Co-sponsors of retired faculty webinar series for the UNCG Virtual Alumni Weekend spring 2021  </a:t>
            </a:r>
          </a:p>
        </p:txBody>
      </p:sp>
    </p:spTree>
    <p:extLst>
      <p:ext uri="{BB962C8B-B14F-4D97-AF65-F5344CB8AC3E}">
        <p14:creationId xmlns:p14="http://schemas.microsoft.com/office/powerpoint/2010/main" val="459527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783C8C-9B86-4851-BB19-34A854A42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TED TALKS were a Big Hit </a:t>
            </a:r>
            <a:b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 2</a:t>
            </a:r>
            <a:r>
              <a:rPr lang="en-US" baseline="30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nd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Year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F5D114-8DF3-4B5F-8F46-BCD758C43C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Vicki McCready &amp; Ken Caneva Planned &amp; Coordinated our four TED TALKS held in 2020/2021</a:t>
            </a:r>
          </a:p>
          <a:p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Perspectives from living as both a man &amp; woman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Facing the future without fear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Secrets of resilient people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After death experiences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Sleep is your super power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Questions you should always ask your doctor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we devalue people without a diploma?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Common myths white people tell about race</a:t>
            </a:r>
          </a:p>
          <a:p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277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A82FC-AD62-49AE-9155-6AB9ECA2CE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ARF Plans for 2021/2022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829C9B-1F38-428E-AADF-8476279621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TED Talks planned for fall 2021 and spring 2022.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Minority Faculty Panel to be co-sponsored with Faculty Senate and UNCG AAUP Chapter in the fall.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Healthy &amp; Safe Exercise for Folks 60+ by Dr. Anne Brady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Additional fun outings will be planned based on survey feedback.</a:t>
            </a:r>
          </a:p>
        </p:txBody>
      </p:sp>
    </p:spTree>
    <p:extLst>
      <p:ext uri="{BB962C8B-B14F-4D97-AF65-F5344CB8AC3E}">
        <p14:creationId xmlns:p14="http://schemas.microsoft.com/office/powerpoint/2010/main" val="293460772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1505</TotalTime>
  <Words>465</Words>
  <Application>Microsoft Office PowerPoint</Application>
  <PresentationFormat>Widescreen</PresentationFormat>
  <Paragraphs>78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Times New Roman</vt:lpstr>
      <vt:lpstr>Trebuchet MS</vt:lpstr>
      <vt:lpstr>Wingdings 3</vt:lpstr>
      <vt:lpstr>Facet</vt:lpstr>
      <vt:lpstr>    ARF 2020/2021 Programs &amp; Plans for 2021/2022 </vt:lpstr>
      <vt:lpstr> Support from UNCG</vt:lpstr>
      <vt:lpstr>Campus Benefits offered to ARF Members</vt:lpstr>
      <vt:lpstr>ARF 9 Member Board of Directors 2020/2021</vt:lpstr>
      <vt:lpstr>ARF Committee Structure</vt:lpstr>
      <vt:lpstr>Program Planning Challenges for ARF</vt:lpstr>
      <vt:lpstr>ARF 2020/2021 Programs </vt:lpstr>
      <vt:lpstr>TED TALKS were a Big Hit  for 2nd  Year</vt:lpstr>
      <vt:lpstr>ARF Plans for 2021/2022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ARF 2018/2019 Programs &amp; Plans for 2019/2020</dc:title>
  <dc:creator>Susan T Dennison</dc:creator>
  <cp:lastModifiedBy>barbara levin</cp:lastModifiedBy>
  <cp:revision>29</cp:revision>
  <dcterms:created xsi:type="dcterms:W3CDTF">2019-04-25T16:11:31Z</dcterms:created>
  <dcterms:modified xsi:type="dcterms:W3CDTF">2021-04-22T20:19:49Z</dcterms:modified>
</cp:coreProperties>
</file>